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73" r:id="rId3"/>
    <p:sldId id="261" r:id="rId4"/>
    <p:sldId id="308" r:id="rId5"/>
    <p:sldId id="264" r:id="rId6"/>
    <p:sldId id="265" r:id="rId7"/>
    <p:sldId id="309" r:id="rId8"/>
    <p:sldId id="267" r:id="rId9"/>
    <p:sldId id="271" r:id="rId10"/>
    <p:sldId id="302" r:id="rId11"/>
    <p:sldId id="304" r:id="rId12"/>
    <p:sldId id="278" r:id="rId13"/>
    <p:sldId id="307" r:id="rId14"/>
    <p:sldId id="29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1356" autoAdjust="0"/>
  </p:normalViewPr>
  <p:slideViewPr>
    <p:cSldViewPr>
      <p:cViewPr varScale="1">
        <p:scale>
          <a:sx n="63" d="100"/>
          <a:sy n="63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B9F3A-F505-4D66-8559-6FB298792DFD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4B296-EE5F-4241-BE7A-7C362B71FA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3E259-5FFD-4684-BF05-7E9D8DF1C00F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4556D-DD73-49ED-9091-14275C31A9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144CA-A817-46F7-8B1A-90353C740290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C5DF5-BD49-4B67-90AF-839DEEF42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CC80F-C3FD-4CA5-8BBC-779795EB125F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93A8-0BED-4064-BF43-8A64B8118B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F88AC-702B-4328-BD5F-181D6E7E7295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76EA8-1B59-4571-99C3-320BFF6D7C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283A9-495C-4D6E-859C-5AB41CA82A4D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1C73-8C8C-474D-A627-39742A7C40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ECD92-7DB2-47BE-B1F2-55D477335287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04399-8AB0-4C26-8C6D-BF67F1A22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8520D-9ACE-450F-AF53-0ADC58C084DD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0B45B-1232-42BA-A0C9-7B59C3170A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39173-25A4-4B1D-8FA3-0D49B3630BB8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B4332-6FE8-4E72-BB28-6B2F3EE5C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37C8A-AA32-4718-B199-7292632D4E52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8876B-8F97-4BB2-A692-9EB48E04F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06E26-862C-4927-A373-0953C240FBDB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4C3E7-0EDE-46C6-B072-C8F7D55388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745966-DDD3-4FF7-8A63-F663702244F8}" type="datetimeFigureOut">
              <a:rPr lang="ru-RU" smtClean="0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EB36-0215-46B1-B3D7-8E77DE49A6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30.dsishimbay.ru/images/stories/%20%20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         </a:t>
            </a:r>
            <a:r>
              <a:rPr lang="ru-RU" sz="1800" b="1" dirty="0" smtClean="0"/>
              <a:t>Муниципальное дошкольное </a:t>
            </a:r>
            <a:r>
              <a:rPr lang="ru-RU" sz="1800" b="1" dirty="0"/>
              <a:t>о</a:t>
            </a:r>
            <a:r>
              <a:rPr lang="ru-RU" sz="1800" b="1" dirty="0" smtClean="0"/>
              <a:t>бразовательное </a:t>
            </a:r>
            <a:r>
              <a:rPr lang="ru-RU" sz="1800" b="1" dirty="0"/>
              <a:t>у</a:t>
            </a:r>
            <a:r>
              <a:rPr lang="ru-RU" sz="1800" b="1" dirty="0" smtClean="0"/>
              <a:t>чреждение               Николаевский детский сад №1, муниципального района</a:t>
            </a:r>
            <a:br>
              <a:rPr lang="ru-RU" sz="1800" b="1" dirty="0" smtClean="0"/>
            </a:br>
            <a:r>
              <a:rPr lang="ru-RU" sz="1800" b="1" dirty="0" smtClean="0"/>
              <a:t> «</a:t>
            </a:r>
            <a:r>
              <a:rPr lang="ru-RU" sz="1800" b="1" dirty="0" err="1" smtClean="0"/>
              <a:t>Улётовский</a:t>
            </a:r>
            <a:r>
              <a:rPr lang="ru-RU" sz="1800" b="1" dirty="0" smtClean="0"/>
              <a:t> район», Забайкальского края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859216" cy="43533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Группа «Колокольчики»</a:t>
            </a:r>
          </a:p>
          <a:p>
            <a:pPr marL="0" indent="0" algn="ctr">
              <a:buNone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средней      разновозрастной группы «Колокольчик»</a:t>
            </a:r>
          </a:p>
          <a:p>
            <a:pPr marL="0" indent="0"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МДОУ «Николаевский детский сад №1»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7487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3050"/>
            <a:ext cx="5040560" cy="995710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живем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536" y="1443425"/>
            <a:ext cx="4032448" cy="11214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Юные огородники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4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817" y="2968073"/>
            <a:ext cx="3097927" cy="2323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4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7" y="1643050"/>
            <a:ext cx="3533395" cy="2650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0555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19" y="476672"/>
            <a:ext cx="5592115" cy="792088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Чем  живем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2342194" y="620689"/>
            <a:ext cx="5063615" cy="6480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3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56792"/>
            <a:ext cx="2762271" cy="2071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3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5" y="1357298"/>
            <a:ext cx="285752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3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000504"/>
            <a:ext cx="2928958" cy="2196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30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3" y="3857628"/>
            <a:ext cx="3048021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84121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 живем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Солнце скрылось за домами,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Покидаем детский сад.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рассказываю маме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 себя и про ребят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кция дорогою доб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000372"/>
            <a:ext cx="3500430" cy="2625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36712"/>
            <a:ext cx="8229600" cy="528945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Перелистана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страница,</a:t>
            </a:r>
          </a:p>
          <a:p>
            <a:pPr algn="ctr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окончен наш рассказ,</a:t>
            </a:r>
          </a:p>
          <a:p>
            <a:pPr algn="ctr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Наша группа «Колокольчик»</a:t>
            </a:r>
          </a:p>
          <a:p>
            <a:pPr algn="ctr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Снова рада видеть вас!</a:t>
            </a:r>
          </a:p>
          <a:p>
            <a:pPr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3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928934"/>
            <a:ext cx="3857652" cy="289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3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928934"/>
            <a:ext cx="3428992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41392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8083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рады встрече с вами!</a:t>
            </a:r>
            <a:endParaRPr lang="ru-RU" sz="6000" b="1" dirty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105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751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ДОБРО  ПОЖАЛОВАТЬ!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Наша группа лучше всех,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Всегда в ней слышен детский смех.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Спешат детишки по утрам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 своим вторым «родителям».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Детский сад – второй наш дом,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Очень дружно в нем живем.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Вместе учимся, играем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Никогда не унываем!</a:t>
            </a:r>
          </a:p>
          <a:p>
            <a:pPr algn="ctr">
              <a:buNone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4281.JPG"/>
          <p:cNvPicPr>
            <a:picLocks noChangeAspect="1"/>
          </p:cNvPicPr>
          <p:nvPr/>
        </p:nvPicPr>
        <p:blipFill>
          <a:blip r:embed="rId2" cstate="print"/>
          <a:srcRect t="25641"/>
          <a:stretch>
            <a:fillRect/>
          </a:stretch>
        </p:blipFill>
        <p:spPr>
          <a:xfrm>
            <a:off x="5072066" y="4286256"/>
            <a:ext cx="3643338" cy="2031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4284.JPG"/>
          <p:cNvPicPr>
            <a:picLocks noChangeAspect="1"/>
          </p:cNvPicPr>
          <p:nvPr/>
        </p:nvPicPr>
        <p:blipFill>
          <a:blip r:embed="rId3" cstate="print"/>
          <a:srcRect l="12499" t="18518" b="18519"/>
          <a:stretch>
            <a:fillRect/>
          </a:stretch>
        </p:blipFill>
        <p:spPr>
          <a:xfrm>
            <a:off x="6429388" y="2714620"/>
            <a:ext cx="2214578" cy="1195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4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256"/>
            <a:ext cx="3571900" cy="2035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" descr="http://30.dsishimbay.ru/images/stories/%20%20.pn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57158" y="1571612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76264"/>
          </a:xfrm>
          <a:noFill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ДАВАЙТЕ  ПОЗНАКОМИМСЯ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нашей группе 13 воспитанников: 6 девочек и 7 мальчиков.  Воспитатели: </a:t>
            </a:r>
            <a:r>
              <a:rPr lang="ru-RU" sz="2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Имгрунт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Ирина Георгиевна и  Шишкина Татьяна Викторовна. Помощник воспитателя: Романова Мария Ивановна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875355"/>
            <a:ext cx="4643470" cy="32794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3168352" cy="323436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соответствии с комплексно – тематическим принципом планирования образовательного процесса в ДОУ, в группе созданы следующие центры развития детей:     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сюжетно –ролевой игры</a:t>
            </a: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G_0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571744"/>
            <a:ext cx="1643074" cy="2190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5" descr="IMG_0627.JPG"/>
          <p:cNvPicPr>
            <a:picLocks noChangeAspect="1"/>
          </p:cNvPicPr>
          <p:nvPr/>
        </p:nvPicPr>
        <p:blipFill>
          <a:blip r:embed="rId3" cstate="print"/>
          <a:srcRect t="14286" r="1786"/>
          <a:stretch>
            <a:fillRect/>
          </a:stretch>
        </p:blipFill>
        <p:spPr>
          <a:xfrm>
            <a:off x="2571736" y="3286124"/>
            <a:ext cx="1785950" cy="21431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0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214554"/>
            <a:ext cx="2214578" cy="1660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06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071942"/>
            <a:ext cx="2214578" cy="1660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06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143380"/>
            <a:ext cx="1643074" cy="2190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47691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37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театрализованной деятельности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музыкальной деятельности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книги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IMG_06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28992" y="1714487"/>
            <a:ext cx="2214578" cy="3269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615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  <p:pic>
        <p:nvPicPr>
          <p:cNvPr id="6" name="Содержимое 5" descr="IMG_06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72198" y="3000372"/>
            <a:ext cx="2357454" cy="3145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6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4348" y="3214686"/>
            <a:ext cx="2428892" cy="2960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Центр русской культуры и малой  родины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природно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экологической деятельности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центр познавательно – исследовательской деятельности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6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428736"/>
            <a:ext cx="2143140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286256"/>
            <a:ext cx="2714644" cy="2035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IMG_06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6248" y="1428736"/>
            <a:ext cx="335834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06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29124" y="4214818"/>
            <a:ext cx="3357586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Центр  СТРОИТЕЛЬНОЙ ДЕЯТЕЛЬНОСТИ</a:t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ЦЕНТР БЕЗОПАСНОСТИ ДОРОЖНОГО ДВИЖЕНИЯ</a:t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центр художественного творчества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MG_0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-386"/>
          <a:stretch>
            <a:fillRect/>
          </a:stretch>
        </p:blipFill>
        <p:spPr>
          <a:xfrm>
            <a:off x="714348" y="2214554"/>
            <a:ext cx="3248428" cy="2543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4675.JPG"/>
          <p:cNvPicPr>
            <a:picLocks noChangeAspect="1"/>
          </p:cNvPicPr>
          <p:nvPr/>
        </p:nvPicPr>
        <p:blipFill>
          <a:blip r:embed="rId3" cstate="print"/>
          <a:srcRect r="-980"/>
          <a:stretch>
            <a:fillRect/>
          </a:stretch>
        </p:blipFill>
        <p:spPr>
          <a:xfrm>
            <a:off x="4714876" y="1571612"/>
            <a:ext cx="3319435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3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143504" y="3500439"/>
            <a:ext cx="2428891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982517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 праздники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199" r="3832" b="21711"/>
          <a:stretch>
            <a:fillRect/>
          </a:stretch>
        </p:blipFill>
        <p:spPr>
          <a:xfrm>
            <a:off x="857224" y="1285861"/>
            <a:ext cx="3000396" cy="1958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3717.JPG"/>
          <p:cNvPicPr>
            <a:picLocks noChangeAspect="1"/>
          </p:cNvPicPr>
          <p:nvPr/>
        </p:nvPicPr>
        <p:blipFill>
          <a:blip r:embed="rId3" cstate="print"/>
          <a:srcRect l="7031" t="2083" r="11718" b="17708"/>
          <a:stretch>
            <a:fillRect/>
          </a:stretch>
        </p:blipFill>
        <p:spPr>
          <a:xfrm>
            <a:off x="4714876" y="1357298"/>
            <a:ext cx="2643206" cy="1956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3926.JPG"/>
          <p:cNvPicPr>
            <a:picLocks noChangeAspect="1"/>
          </p:cNvPicPr>
          <p:nvPr/>
        </p:nvPicPr>
        <p:blipFill>
          <a:blip r:embed="rId4" cstate="print"/>
          <a:srcRect t="4301" r="1075" b="8244"/>
          <a:stretch>
            <a:fillRect/>
          </a:stretch>
        </p:blipFill>
        <p:spPr>
          <a:xfrm>
            <a:off x="857224" y="3571876"/>
            <a:ext cx="3143273" cy="2084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4583.JPG"/>
          <p:cNvPicPr>
            <a:picLocks noChangeAspect="1"/>
          </p:cNvPicPr>
          <p:nvPr/>
        </p:nvPicPr>
        <p:blipFill>
          <a:blip r:embed="rId5" cstate="print"/>
          <a:srcRect l="14141" t="8080" r="4040" b="16498"/>
          <a:stretch>
            <a:fillRect/>
          </a:stretch>
        </p:blipFill>
        <p:spPr>
          <a:xfrm>
            <a:off x="4572000" y="3643314"/>
            <a:ext cx="3000396" cy="2074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 живем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Дети в садике живут,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Здесь играют и поют.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Детский сад – второй наш дом,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тепло, уютно в нем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3553.JPG"/>
          <p:cNvPicPr>
            <a:picLocks noChangeAspect="1"/>
          </p:cNvPicPr>
          <p:nvPr/>
        </p:nvPicPr>
        <p:blipFill>
          <a:blip r:embed="rId2" cstate="print"/>
          <a:srcRect l="8593" r="13281"/>
          <a:stretch>
            <a:fillRect/>
          </a:stretch>
        </p:blipFill>
        <p:spPr>
          <a:xfrm>
            <a:off x="571472" y="3786190"/>
            <a:ext cx="2272189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3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286124"/>
            <a:ext cx="2381266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3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857628"/>
            <a:ext cx="2500330" cy="1875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1216</TotalTime>
  <Words>193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шаблон1</vt:lpstr>
      <vt:lpstr>               Муниципальное дошкольное образовательное учреждение               Николаевский детский сад №1, муниципального района  «Улётовский район», Забайкальского края</vt:lpstr>
      <vt:lpstr>   ДОБРО  ПОЖАЛОВАТЬ!</vt:lpstr>
      <vt:lpstr>    ДАВАЙТЕ  ПОЗНАКОМИМСЯ В нашей группе 13 воспитанников: 6 девочек и 7 мальчиков.  Воспитатели: Имгрунт Ирина Георгиевна и  Шишкина Татьяна Викторовна. Помощник воспитателя: Романова Мария Ивановна</vt:lpstr>
      <vt:lpstr>В соответствии с комплексно – тематическим принципом планирования образовательного процесса в ДОУ, в группе созданы следующие центры развития детей:     </vt:lpstr>
      <vt:lpstr>  Центр театрализованной деятельности Центр музыкальной деятельности Центр книги </vt:lpstr>
      <vt:lpstr> Центр русской культуры и малой  родины Центр природно – экологической деятельности центр познавательно – исследовательской деятельности  </vt:lpstr>
      <vt:lpstr>  Центр  СТРОИТЕЛЬНОЙ ДЕЯТЕЛЬНОСТИ ЦЕНТР БЕЗОПАСНОСТИ ДОРОЖНОГО ДВИЖЕНИЯ  центр художественного творчества</vt:lpstr>
      <vt:lpstr>Наши  праздники</vt:lpstr>
      <vt:lpstr>Чем  живем</vt:lpstr>
      <vt:lpstr>Чем живем</vt:lpstr>
      <vt:lpstr>        Чем  живем</vt:lpstr>
      <vt:lpstr>Чем  живем</vt:lpstr>
      <vt:lpstr>Презентация PowerPoint</vt:lpstr>
      <vt:lpstr>Мы рады встрече с вами!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151</cp:revision>
  <dcterms:created xsi:type="dcterms:W3CDTF">2015-02-13T06:31:36Z</dcterms:created>
  <dcterms:modified xsi:type="dcterms:W3CDTF">2017-06-13T23:29:09Z</dcterms:modified>
</cp:coreProperties>
</file>